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4860032" y="836712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600" dirty="0" smtClean="0">
                <a:solidFill>
                  <a:srgbClr val="FF0000"/>
                </a:solidFill>
              </a:rPr>
              <a:t>8421</a:t>
            </a:r>
          </a:p>
          <a:p>
            <a:endParaRPr lang="en-GB" sz="96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07605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Binary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15616" y="558924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Hexadecimal </a:t>
            </a:r>
          </a:p>
          <a:p>
            <a:r>
              <a:rPr lang="en-GB" dirty="0" smtClean="0"/>
              <a:t>Seven segment display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34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72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66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4860032" y="836712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600" dirty="0" smtClean="0">
                <a:solidFill>
                  <a:srgbClr val="FF0000"/>
                </a:solidFill>
              </a:rPr>
              <a:t>8421</a:t>
            </a:r>
          </a:p>
          <a:p>
            <a:endParaRPr lang="en-GB" sz="9600" dirty="0" smtClean="0"/>
          </a:p>
        </p:txBody>
      </p:sp>
    </p:spTree>
    <p:extLst>
      <p:ext uri="{BB962C8B-B14F-4D97-AF65-F5344CB8AC3E}">
        <p14:creationId xmlns:p14="http://schemas.microsoft.com/office/powerpoint/2010/main" val="150771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7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46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00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3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4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3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2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4860032" y="836712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600" dirty="0" smtClean="0">
                <a:solidFill>
                  <a:srgbClr val="FF0000"/>
                </a:solidFill>
              </a:rPr>
              <a:t>8421</a:t>
            </a:r>
          </a:p>
          <a:p>
            <a:endParaRPr lang="en-GB" sz="96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07605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Binary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15616" y="558924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Hexadecimal </a:t>
            </a:r>
          </a:p>
          <a:p>
            <a:r>
              <a:rPr lang="en-GB" dirty="0" smtClean="0"/>
              <a:t>Seven segment display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6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5875">
            <a:solidFill>
              <a:schemeClr val="bg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Welcome to the Binary Hex Clock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The Display shows the Hexadecimal Values going up from 0 to 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Unfortunately the Binary data has become corrupted and needs repairing.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Enter the correct Binary digits to represent the values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7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50"/>
    </mc:Choice>
    <mc:Fallback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</a:rPr>
              <a:t>1111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2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</a:rPr>
              <a:t>1100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929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</a:rPr>
              <a:t>1111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765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1011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8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</a:rPr>
              <a:t>1111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604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1101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29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</a:rPr>
              <a:t>1000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979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</a:rPr>
              <a:t>0000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554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0000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354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</a:rPr>
              <a:t>1111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522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</a:rPr>
              <a:t>0000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8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</a:rPr>
              <a:t>0001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087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</a:rPr>
              <a:t>0000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824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</a:rPr>
              <a:t>1111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719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0110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54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0111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876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54</Words>
  <Application>Microsoft Office PowerPoint</Application>
  <PresentationFormat>On-screen Show (4:3)</PresentationFormat>
  <Paragraphs>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Welcome to the Binary Hex Clock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Tomlinson S</dc:creator>
  <cp:lastModifiedBy>Dan Aldred</cp:lastModifiedBy>
  <cp:revision>14</cp:revision>
  <dcterms:created xsi:type="dcterms:W3CDTF">2014-10-17T09:18:56Z</dcterms:created>
  <dcterms:modified xsi:type="dcterms:W3CDTF">2014-10-28T17:19:08Z</dcterms:modified>
</cp:coreProperties>
</file>