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9331F-87EC-4E72-885D-DD2E6FF8BA8B}" type="datetimeFigureOut">
              <a:rPr lang="en-US"/>
              <a:t>11/26/2015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B957D-484F-4D82-949A-AE554CE401F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068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B957D-484F-4D82-949A-AE554CE401FF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925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B957D-484F-4D82-949A-AE554CE401FF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13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B957D-484F-4D82-949A-AE554CE401FF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2315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B957D-484F-4D82-949A-AE554CE401FF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040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B957D-484F-4D82-949A-AE554CE401FF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21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B957D-484F-4D82-949A-AE554CE401FF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0581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B957D-484F-4D82-949A-AE554CE401FF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202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BBCC-7C83-4CB7-B09F-36B8A37AC575}" type="datetimeFigureOut">
              <a:rPr lang="en-GB" smtClean="0"/>
              <a:t>26/11/2015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302F5-0784-40D4-AF58-758BC895DF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100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BBCC-7C83-4CB7-B09F-36B8A37AC575}" type="datetimeFigureOut">
              <a:rPr lang="en-GB" smtClean="0"/>
              <a:t>26/11/2015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302F5-0784-40D4-AF58-758BC895DF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226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BBCC-7C83-4CB7-B09F-36B8A37AC575}" type="datetimeFigureOut">
              <a:rPr lang="en-GB" smtClean="0"/>
              <a:t>26/11/2015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302F5-0784-40D4-AF58-758BC895DF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291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BBCC-7C83-4CB7-B09F-36B8A37AC575}" type="datetimeFigureOut">
              <a:rPr lang="en-GB" smtClean="0"/>
              <a:t>26/11/2015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302F5-0784-40D4-AF58-758BC895DF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531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BBCC-7C83-4CB7-B09F-36B8A37AC575}" type="datetimeFigureOut">
              <a:rPr lang="en-GB" smtClean="0"/>
              <a:t>26/11/2015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302F5-0784-40D4-AF58-758BC895DF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461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BBCC-7C83-4CB7-B09F-36B8A37AC575}" type="datetimeFigureOut">
              <a:rPr lang="en-GB" smtClean="0"/>
              <a:t>26/11/2015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302F5-0784-40D4-AF58-758BC895DF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843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BBCC-7C83-4CB7-B09F-36B8A37AC575}" type="datetimeFigureOut">
              <a:rPr lang="en-GB" smtClean="0"/>
              <a:t>26/11/2015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302F5-0784-40D4-AF58-758BC895DF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487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BBCC-7C83-4CB7-B09F-36B8A37AC575}" type="datetimeFigureOut">
              <a:rPr lang="en-GB" smtClean="0"/>
              <a:t>26/11/2015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302F5-0784-40D4-AF58-758BC895DF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401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BBCC-7C83-4CB7-B09F-36B8A37AC575}" type="datetimeFigureOut">
              <a:rPr lang="en-GB" smtClean="0"/>
              <a:t>26/11/2015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302F5-0784-40D4-AF58-758BC895DF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141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BBCC-7C83-4CB7-B09F-36B8A37AC575}" type="datetimeFigureOut">
              <a:rPr lang="en-GB" smtClean="0"/>
              <a:t>26/11/2015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302F5-0784-40D4-AF58-758BC895DF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040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BBCC-7C83-4CB7-B09F-36B8A37AC575}" type="datetimeFigureOut">
              <a:rPr lang="en-GB" smtClean="0"/>
              <a:t>26/11/2015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302F5-0784-40D4-AF58-758BC895DF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889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2BBCC-7C83-4CB7-B09F-36B8A37AC575}" type="datetimeFigureOut">
              <a:rPr lang="en-GB" smtClean="0"/>
              <a:t>26/11/2015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302F5-0784-40D4-AF58-758BC895DF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830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microsoft.com/office/2007/relationships/hdphoto" Target="../media/hdphoto1.wdp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microsoft.com/office/2007/relationships/hdphoto" Target="../media/hdphoto1.wdp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microsoft.com/office/2007/relationships/hdphoto" Target="../media/hdphoto1.wdp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microsoft.com/office/2007/relationships/hdphoto" Target="../media/hdphoto1.wdp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microsoft.com/office/2007/relationships/hdphoto" Target="../media/hdphoto1.wdp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shoutot.com/stockimage/funky-rainbow-wallpaper-other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2" y="-22718"/>
            <a:ext cx="9162452" cy="6891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688" y="5229200"/>
            <a:ext cx="7196336" cy="1254001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Adamsky SF" pitchFamily="2" charset="0"/>
              </a:rPr>
              <a:t>Pi Camera - Spy Camera</a:t>
            </a:r>
            <a:endParaRPr lang="en-GB" dirty="0">
              <a:solidFill>
                <a:schemeClr val="bg1"/>
              </a:solidFill>
              <a:latin typeface="Adamsky SF" pitchFamily="2" charset="0"/>
            </a:endParaRPr>
          </a:p>
        </p:txBody>
      </p:sp>
      <p:pic>
        <p:nvPicPr>
          <p:cNvPr id="1026" name="Picture 2" descr="http://publicdomainvectors.org/tn_img/camera-michael-tunniclif-01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04248" y="3212976"/>
            <a:ext cx="1872208" cy="1853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www.raspberrypi.org/wp-content/uploads/2012/03/Raspi_Colour_R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5936" y="548680"/>
            <a:ext cx="1728192" cy="2084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1467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1pieceatatime.ca/wp-content/uploads/2013/03/7338-1600x120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Blur radius="4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457"/>
            <a:ext cx="9144000" cy="6859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4925"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/>
              <a:t>Getting set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Connect a USB cable to the power</a:t>
            </a:r>
          </a:p>
          <a:p>
            <a:r>
              <a:rPr lang="en-GB" dirty="0" smtClean="0"/>
              <a:t>Login with username pi and password raspberry</a:t>
            </a:r>
          </a:p>
          <a:p>
            <a:r>
              <a:rPr lang="en-GB" dirty="0" smtClean="0"/>
              <a:t>Load the LX Terminal</a:t>
            </a:r>
          </a:p>
          <a:p>
            <a:r>
              <a:rPr lang="en-GB" dirty="0" smtClean="0"/>
              <a:t>At the command prompt enter </a:t>
            </a:r>
            <a:r>
              <a:rPr lang="en-GB" b="1" dirty="0" err="1" smtClean="0"/>
              <a:t>sudo</a:t>
            </a:r>
            <a:r>
              <a:rPr lang="en-GB" b="1" dirty="0" smtClean="0"/>
              <a:t> </a:t>
            </a:r>
            <a:r>
              <a:rPr lang="en-GB" b="1" dirty="0" err="1" smtClean="0"/>
              <a:t>raspi-config</a:t>
            </a:r>
            <a:endParaRPr lang="en-GB" b="1" dirty="0" smtClean="0"/>
          </a:p>
          <a:p>
            <a:r>
              <a:rPr lang="en-GB" dirty="0" smtClean="0"/>
              <a:t>At the menu, navigate to Enable Camera</a:t>
            </a:r>
          </a:p>
          <a:p>
            <a:r>
              <a:rPr lang="en-GB" dirty="0" smtClean="0"/>
              <a:t>Select Enable</a:t>
            </a:r>
          </a:p>
          <a:p>
            <a:r>
              <a:rPr lang="en-GB" dirty="0" smtClean="0"/>
              <a:t>Select Finish</a:t>
            </a:r>
          </a:p>
          <a:p>
            <a:r>
              <a:rPr lang="en-GB" dirty="0" smtClean="0"/>
              <a:t>Select Yes to reboot</a:t>
            </a:r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2537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1pieceatatime.ca/wp-content/uploads/2013/03/7338-1600x120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Blur radius="4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457"/>
            <a:ext cx="9144000" cy="6859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49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Testing the camera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 the command prompt enter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sz="4000" b="1" dirty="0" err="1" smtClean="0"/>
              <a:t>raspistill</a:t>
            </a:r>
            <a:r>
              <a:rPr lang="en-GB" sz="4000" b="1" dirty="0" smtClean="0"/>
              <a:t> -o image.jpg</a:t>
            </a:r>
          </a:p>
          <a:p>
            <a:pPr marL="0" indent="0">
              <a:buNone/>
            </a:pPr>
            <a:endParaRPr lang="en-GB" sz="4000" b="1" dirty="0" smtClean="0"/>
          </a:p>
          <a:p>
            <a:r>
              <a:rPr lang="en-GB" dirty="0" smtClean="0"/>
              <a:t>On the screen you should see a preview appear for a few seconds, and then change briefly while the image is captured</a:t>
            </a:r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639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1pieceatatime.ca/wp-content/uploads/2013/03/7338-1600x120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Blur radius="4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457"/>
            <a:ext cx="9144000" cy="6859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49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Using Python to Spy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import time</a:t>
            </a:r>
          </a:p>
          <a:p>
            <a:pPr marL="0" indent="0">
              <a:buNone/>
            </a:pPr>
            <a:r>
              <a:rPr lang="en-GB" dirty="0" smtClean="0"/>
              <a:t>import </a:t>
            </a:r>
            <a:r>
              <a:rPr lang="en-GB" dirty="0" err="1" smtClean="0"/>
              <a:t>picamera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with </a:t>
            </a:r>
            <a:r>
              <a:rPr lang="en-GB" dirty="0" err="1" smtClean="0"/>
              <a:t>picamera.PiCamera</a:t>
            </a:r>
            <a:r>
              <a:rPr lang="en-GB" dirty="0" smtClean="0"/>
              <a:t>() as camera:</a:t>
            </a:r>
          </a:p>
          <a:p>
            <a:pPr marL="0" indent="0">
              <a:buNone/>
            </a:pPr>
            <a:r>
              <a:rPr lang="en-GB" dirty="0" smtClean="0"/>
              <a:t>      </a:t>
            </a:r>
            <a:r>
              <a:rPr lang="en-GB" dirty="0" err="1" smtClean="0"/>
              <a:t>camera.start_preview</a:t>
            </a:r>
            <a:r>
              <a:rPr lang="en-GB" dirty="0" smtClean="0"/>
              <a:t>()</a:t>
            </a:r>
          </a:p>
          <a:p>
            <a:pPr marL="0" indent="0">
              <a:buNone/>
            </a:pPr>
            <a:r>
              <a:rPr lang="en-GB" dirty="0" smtClean="0"/>
              <a:t>      </a:t>
            </a:r>
            <a:r>
              <a:rPr lang="en-GB" dirty="0" err="1" smtClean="0"/>
              <a:t>time.sleep</a:t>
            </a:r>
            <a:r>
              <a:rPr lang="en-GB" dirty="0" smtClean="0"/>
              <a:t>(5)</a:t>
            </a:r>
          </a:p>
          <a:p>
            <a:pPr marL="0" indent="0">
              <a:buNone/>
            </a:pPr>
            <a:r>
              <a:rPr lang="en-GB" dirty="0" smtClean="0"/>
              <a:t>      </a:t>
            </a:r>
            <a:r>
              <a:rPr lang="en-GB" dirty="0" err="1" smtClean="0"/>
              <a:t>camera.capture</a:t>
            </a:r>
            <a:r>
              <a:rPr lang="en-GB" dirty="0" smtClean="0"/>
              <a:t>('/home/pi/Desktop/image.jpg')</a:t>
            </a:r>
          </a:p>
          <a:p>
            <a:pPr marL="0" indent="0">
              <a:buNone/>
            </a:pPr>
            <a:r>
              <a:rPr lang="en-GB" dirty="0" smtClean="0"/>
              <a:t>      </a:t>
            </a:r>
            <a:r>
              <a:rPr lang="en-GB" dirty="0" err="1" smtClean="0"/>
              <a:t>camera.stop_preview</a:t>
            </a:r>
            <a:r>
              <a:rPr lang="en-GB" dirty="0" smtClean="0"/>
              <a:t>()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5257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camera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alibri" charset="0"/>
              </a:rPr>
              <a:t>camera.sharpness</a:t>
            </a:r>
            <a:r>
              <a:rPr lang="en-US" dirty="0">
                <a:latin typeface="Calibri" charset="0"/>
              </a:rPr>
              <a:t> = 0</a:t>
            </a:r>
            <a:br>
              <a:rPr lang="en-US" dirty="0">
                <a:latin typeface="Calibri" charset="0"/>
              </a:rPr>
            </a:br>
            <a:r>
              <a:rPr lang="en-US" dirty="0" err="1">
                <a:latin typeface="Calibri" charset="0"/>
              </a:rPr>
              <a:t>camera.contrast</a:t>
            </a:r>
            <a:r>
              <a:rPr lang="en-US" dirty="0">
                <a:latin typeface="Calibri" charset="0"/>
              </a:rPr>
              <a:t> = 0</a:t>
            </a:r>
            <a:br>
              <a:rPr lang="en-US" dirty="0">
                <a:latin typeface="Calibri" charset="0"/>
              </a:rPr>
            </a:br>
            <a:r>
              <a:rPr lang="en-US" dirty="0" err="1">
                <a:latin typeface="Calibri" charset="0"/>
              </a:rPr>
              <a:t>camera.brightness</a:t>
            </a:r>
            <a:r>
              <a:rPr lang="en-US" dirty="0">
                <a:latin typeface="Calibri" charset="0"/>
              </a:rPr>
              <a:t> = 50</a:t>
            </a:r>
            <a:br>
              <a:rPr lang="en-US" dirty="0">
                <a:latin typeface="Calibri" charset="0"/>
              </a:rPr>
            </a:br>
            <a:r>
              <a:rPr lang="en-US" dirty="0" err="1">
                <a:latin typeface="Calibri" charset="0"/>
              </a:rPr>
              <a:t>camera.saturation</a:t>
            </a:r>
            <a:r>
              <a:rPr lang="en-US" dirty="0">
                <a:latin typeface="Calibri" charset="0"/>
              </a:rPr>
              <a:t> = 0</a:t>
            </a:r>
            <a:br>
              <a:rPr lang="en-US" dirty="0">
                <a:latin typeface="Calibri" charset="0"/>
              </a:rPr>
            </a:br>
            <a:r>
              <a:rPr lang="en-US" dirty="0" err="1">
                <a:latin typeface="Calibri" charset="0"/>
              </a:rPr>
              <a:t>camera.ISO</a:t>
            </a:r>
            <a:r>
              <a:rPr lang="en-US" dirty="0">
                <a:latin typeface="Calibri" charset="0"/>
              </a:rPr>
              <a:t> = 0</a:t>
            </a:r>
            <a:br>
              <a:rPr lang="en-US" dirty="0">
                <a:latin typeface="Calibri" charset="0"/>
              </a:rPr>
            </a:br>
            <a:r>
              <a:rPr lang="en-US" dirty="0" err="1">
                <a:latin typeface="Calibri" charset="0"/>
              </a:rPr>
              <a:t>camera.video_stabilization</a:t>
            </a:r>
            <a:r>
              <a:rPr lang="en-US" dirty="0">
                <a:latin typeface="Calibri" charset="0"/>
              </a:rPr>
              <a:t> = False</a:t>
            </a:r>
            <a:br>
              <a:rPr lang="en-US" dirty="0">
                <a:latin typeface="Calibri" charset="0"/>
              </a:rPr>
            </a:br>
            <a:r>
              <a:rPr lang="en-US" dirty="0" err="1">
                <a:latin typeface="Calibri" charset="0"/>
              </a:rPr>
              <a:t>camera.exposure_compensation</a:t>
            </a:r>
            <a:r>
              <a:rPr lang="en-US" dirty="0">
                <a:latin typeface="Calibri" charset="0"/>
              </a:rPr>
              <a:t> = 0</a:t>
            </a:r>
            <a:br>
              <a:rPr lang="en-US" dirty="0">
                <a:latin typeface="Calibri" charset="0"/>
              </a:rPr>
            </a:br>
            <a:r>
              <a:rPr lang="en-US" dirty="0" err="1">
                <a:latin typeface="Calibri" charset="0"/>
              </a:rPr>
              <a:t>camera.exposure_mode</a:t>
            </a:r>
            <a:r>
              <a:rPr lang="en-US" dirty="0">
                <a:latin typeface="Calibri" charset="0"/>
              </a:rPr>
              <a:t> = 'auto'</a:t>
            </a:r>
            <a:br>
              <a:rPr lang="en-US" dirty="0">
                <a:latin typeface="Calibri" charset="0"/>
              </a:rPr>
            </a:br>
            <a:r>
              <a:rPr lang="en-US" dirty="0" err="1">
                <a:latin typeface="Calibri" charset="0"/>
              </a:rPr>
              <a:t>camera.meter_mode</a:t>
            </a:r>
            <a:r>
              <a:rPr lang="en-US" dirty="0">
                <a:latin typeface="Calibri" charset="0"/>
              </a:rPr>
              <a:t> = 'average'</a:t>
            </a:r>
            <a:br>
              <a:rPr lang="en-US" dirty="0">
                <a:latin typeface="Calibri" charset="0"/>
              </a:rPr>
            </a:br>
            <a:r>
              <a:rPr lang="en-US" dirty="0" err="1">
                <a:latin typeface="Calibri" charset="0"/>
              </a:rPr>
              <a:t>camera.awb_mode</a:t>
            </a:r>
            <a:r>
              <a:rPr lang="en-US" dirty="0">
                <a:latin typeface="Calibri" charset="0"/>
              </a:rPr>
              <a:t> = 'auto'</a:t>
            </a:r>
            <a:br>
              <a:rPr lang="en-US" dirty="0">
                <a:latin typeface="Calibri" charset="0"/>
              </a:rPr>
            </a:br>
            <a:r>
              <a:rPr lang="en-US" dirty="0" err="1">
                <a:latin typeface="Calibri" charset="0"/>
              </a:rPr>
              <a:t>camera.image_effect</a:t>
            </a:r>
            <a:r>
              <a:rPr lang="en-US" dirty="0">
                <a:latin typeface="Calibri" charset="0"/>
              </a:rPr>
              <a:t> = 'none'</a:t>
            </a:r>
            <a:br>
              <a:rPr lang="en-US" dirty="0">
                <a:latin typeface="Calibri" charset="0"/>
              </a:rPr>
            </a:br>
            <a:r>
              <a:rPr lang="en-US" dirty="0" err="1">
                <a:latin typeface="Calibri" charset="0"/>
              </a:rPr>
              <a:t>camera.color_effects</a:t>
            </a:r>
            <a:r>
              <a:rPr lang="en-US" dirty="0">
                <a:latin typeface="Calibri" charset="0"/>
              </a:rPr>
              <a:t> = None</a:t>
            </a:r>
            <a:br>
              <a:rPr lang="en-US" dirty="0">
                <a:latin typeface="Calibri" charset="0"/>
              </a:rPr>
            </a:br>
            <a:r>
              <a:rPr lang="en-US" dirty="0" err="1">
                <a:latin typeface="Calibri" charset="0"/>
              </a:rPr>
              <a:t>camera.rotation</a:t>
            </a:r>
            <a:r>
              <a:rPr lang="en-US" dirty="0">
                <a:latin typeface="Calibri" charset="0"/>
              </a:rPr>
              <a:t> = 0</a:t>
            </a:r>
            <a:br>
              <a:rPr lang="en-US" dirty="0">
                <a:latin typeface="Calibri" charset="0"/>
              </a:rPr>
            </a:br>
            <a:r>
              <a:rPr lang="en-US" dirty="0" err="1">
                <a:latin typeface="Calibri" charset="0"/>
              </a:rPr>
              <a:t>camera.hflip</a:t>
            </a:r>
            <a:r>
              <a:rPr lang="en-US" dirty="0">
                <a:latin typeface="Calibri" charset="0"/>
              </a:rPr>
              <a:t> = False</a:t>
            </a:r>
            <a:br>
              <a:rPr lang="en-US" dirty="0">
                <a:latin typeface="Calibri" charset="0"/>
              </a:rPr>
            </a:br>
            <a:r>
              <a:rPr lang="en-US" dirty="0" err="1">
                <a:latin typeface="Calibri" charset="0"/>
              </a:rPr>
              <a:t>camera.vflip</a:t>
            </a:r>
            <a:r>
              <a:rPr lang="en-US" dirty="0">
                <a:latin typeface="Calibri" charset="0"/>
              </a:rPr>
              <a:t> = False</a:t>
            </a:r>
            <a:br>
              <a:rPr lang="en-US" dirty="0">
                <a:latin typeface="Calibri" charset="0"/>
              </a:rPr>
            </a:br>
            <a:r>
              <a:rPr lang="en-US" dirty="0" err="1">
                <a:latin typeface="Calibri" charset="0"/>
              </a:rPr>
              <a:t>camera.crop</a:t>
            </a:r>
            <a:r>
              <a:rPr lang="en-US" dirty="0">
                <a:latin typeface="Calibri" charset="0"/>
              </a:rPr>
              <a:t> = (0.0, 0.0, 1.0, 1.0)</a:t>
            </a:r>
          </a:p>
        </p:txBody>
      </p:sp>
    </p:spTree>
    <p:extLst>
      <p:ext uri="{BB962C8B-B14F-4D97-AF65-F5344CB8AC3E}">
        <p14:creationId xmlns:p14="http://schemas.microsoft.com/office/powerpoint/2010/main" val="1043272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1pieceatatime.ca/wp-content/uploads/2013/03/7338-1600x120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Blur radius="4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457"/>
            <a:ext cx="9144000" cy="6859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49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Video Capture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/>
              <a:t>import time</a:t>
            </a:r>
          </a:p>
          <a:p>
            <a:pPr marL="0" indent="0">
              <a:buNone/>
            </a:pPr>
            <a:r>
              <a:rPr lang="en-GB" sz="2400" dirty="0"/>
              <a:t>import </a:t>
            </a:r>
            <a:r>
              <a:rPr lang="en-GB" sz="2400" dirty="0" err="1"/>
              <a:t>picamera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with </a:t>
            </a:r>
            <a:r>
              <a:rPr lang="en-GB" sz="2400" dirty="0" err="1"/>
              <a:t>picamera.PiCamera</a:t>
            </a:r>
            <a:r>
              <a:rPr lang="en-GB" sz="2400" dirty="0"/>
              <a:t>() as camera:</a:t>
            </a:r>
          </a:p>
          <a:p>
            <a:pPr marL="0" indent="0">
              <a:buNone/>
            </a:pPr>
            <a:r>
              <a:rPr lang="en-GB" sz="2400" dirty="0"/>
              <a:t>    </a:t>
            </a:r>
            <a:r>
              <a:rPr lang="en-GB" sz="2400" dirty="0" smtClean="0"/>
              <a:t>    </a:t>
            </a:r>
            <a:r>
              <a:rPr lang="en-GB" sz="2400" dirty="0" err="1" smtClean="0"/>
              <a:t>camera.start_preview</a:t>
            </a:r>
            <a:r>
              <a:rPr lang="en-GB" sz="2400" dirty="0"/>
              <a:t>()</a:t>
            </a:r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   </a:t>
            </a:r>
            <a:r>
              <a:rPr lang="en-GB" sz="2400" dirty="0" err="1" smtClean="0"/>
              <a:t>camera.start_recording</a:t>
            </a:r>
            <a:r>
              <a:rPr lang="en-GB" sz="2400" dirty="0"/>
              <a:t>('/home/pi/Desktop/video.h264')</a:t>
            </a:r>
          </a:p>
          <a:p>
            <a:pPr marL="0" indent="0">
              <a:buNone/>
            </a:pPr>
            <a:r>
              <a:rPr lang="en-GB" sz="2400" dirty="0"/>
              <a:t>    </a:t>
            </a:r>
            <a:r>
              <a:rPr lang="en-GB" sz="2400" dirty="0" smtClean="0"/>
              <a:t>    </a:t>
            </a:r>
            <a:r>
              <a:rPr lang="en-GB" sz="2400" dirty="0" err="1" smtClean="0"/>
              <a:t>time.sleep</a:t>
            </a:r>
            <a:r>
              <a:rPr lang="en-GB" sz="2400" dirty="0" smtClean="0"/>
              <a:t>(5)</a:t>
            </a: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        </a:t>
            </a:r>
            <a:r>
              <a:rPr lang="en-GB" sz="2400" dirty="0" err="1" smtClean="0"/>
              <a:t>camera.stop_recording</a:t>
            </a:r>
            <a:r>
              <a:rPr lang="en-GB" sz="2400" dirty="0"/>
              <a:t>()</a:t>
            </a:r>
          </a:p>
          <a:p>
            <a:pPr marL="0" indent="0">
              <a:buNone/>
            </a:pPr>
            <a:r>
              <a:rPr lang="en-GB" sz="2400" dirty="0"/>
              <a:t>    </a:t>
            </a:r>
            <a:r>
              <a:rPr lang="en-GB" sz="2400" dirty="0" smtClean="0"/>
              <a:t>    </a:t>
            </a:r>
            <a:r>
              <a:rPr lang="en-GB" sz="2400" dirty="0" err="1" smtClean="0"/>
              <a:t>camera.stop_preview</a:t>
            </a:r>
            <a:r>
              <a:rPr lang="en-GB" sz="2400" dirty="0"/>
              <a:t>()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0402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1pieceatatime.ca/wp-content/uploads/2013/03/7338-1600x120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Blur radius="4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457"/>
            <a:ext cx="9144000" cy="6859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49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err="1" smtClean="0"/>
              <a:t>Sl</a:t>
            </a:r>
            <a:r>
              <a:rPr lang="en-GB" dirty="0" smtClean="0"/>
              <a:t>--</a:t>
            </a:r>
            <a:r>
              <a:rPr lang="en-GB" dirty="0" err="1" smtClean="0"/>
              <a:t>ow</a:t>
            </a:r>
            <a:r>
              <a:rPr lang="en-GB" dirty="0" smtClean="0"/>
              <a:t> --- Mo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1400" b="1" dirty="0"/>
              <a:t>import time</a:t>
            </a:r>
          </a:p>
          <a:p>
            <a:pPr marL="0" indent="0">
              <a:buNone/>
            </a:pPr>
            <a:r>
              <a:rPr lang="en-GB" sz="1400" b="1" dirty="0"/>
              <a:t>import </a:t>
            </a:r>
            <a:r>
              <a:rPr lang="en-GB" sz="1400" b="1" dirty="0" err="1"/>
              <a:t>picamera</a:t>
            </a:r>
            <a:endParaRPr lang="en-GB" sz="1400" b="1" dirty="0"/>
          </a:p>
          <a:p>
            <a:pPr marL="0" indent="0">
              <a:buNone/>
            </a:pPr>
            <a:endParaRPr lang="en-GB" sz="1400" b="1" dirty="0"/>
          </a:p>
          <a:p>
            <a:pPr marL="0" indent="0">
              <a:buNone/>
            </a:pPr>
            <a:r>
              <a:rPr lang="en-GB" sz="1400" b="1" dirty="0"/>
              <a:t>VIDEO_DAYS = 5</a:t>
            </a:r>
          </a:p>
          <a:p>
            <a:pPr marL="0" indent="0">
              <a:buNone/>
            </a:pPr>
            <a:r>
              <a:rPr lang="en-GB" sz="1400" b="1" dirty="0"/>
              <a:t>FRAMES_PER_HOUR = 1</a:t>
            </a:r>
          </a:p>
          <a:p>
            <a:pPr marL="0" indent="0">
              <a:buNone/>
            </a:pPr>
            <a:r>
              <a:rPr lang="en-GB" sz="1400" b="1" dirty="0"/>
              <a:t>FRAMES = FRAMES_PER_HOUR * 24 * VIDEO_DAYS</a:t>
            </a:r>
          </a:p>
          <a:p>
            <a:pPr marL="0" indent="0">
              <a:buNone/>
            </a:pPr>
            <a:endParaRPr lang="en-GB" sz="1400" b="1" dirty="0"/>
          </a:p>
          <a:p>
            <a:pPr marL="0" indent="0">
              <a:buNone/>
            </a:pPr>
            <a:r>
              <a:rPr lang="en-GB" sz="1400" b="1" dirty="0" err="1"/>
              <a:t>def</a:t>
            </a:r>
            <a:r>
              <a:rPr lang="en-GB" sz="1400" b="1" dirty="0"/>
              <a:t> </a:t>
            </a:r>
            <a:r>
              <a:rPr lang="en-GB" sz="1400" b="1" dirty="0" err="1"/>
              <a:t>capture_frame</a:t>
            </a:r>
            <a:r>
              <a:rPr lang="en-GB" sz="1400" b="1" dirty="0"/>
              <a:t>(frame):</a:t>
            </a:r>
          </a:p>
          <a:p>
            <a:pPr marL="0" indent="0">
              <a:buNone/>
            </a:pPr>
            <a:r>
              <a:rPr lang="en-GB" sz="1400" b="1" dirty="0"/>
              <a:t>    with </a:t>
            </a:r>
            <a:r>
              <a:rPr lang="en-GB" sz="1400" b="1" dirty="0" err="1"/>
              <a:t>picamera.PiCamera</a:t>
            </a:r>
            <a:r>
              <a:rPr lang="en-GB" sz="1400" b="1" dirty="0"/>
              <a:t>() as cam:</a:t>
            </a:r>
          </a:p>
          <a:p>
            <a:pPr marL="0" indent="0">
              <a:buNone/>
            </a:pPr>
            <a:r>
              <a:rPr lang="en-GB" sz="1400" b="1" dirty="0"/>
              <a:t>        </a:t>
            </a:r>
            <a:r>
              <a:rPr lang="en-GB" sz="1400" b="1" dirty="0" err="1"/>
              <a:t>time.sleep</a:t>
            </a:r>
            <a:r>
              <a:rPr lang="en-GB" sz="1400" b="1" dirty="0"/>
              <a:t>(2)</a:t>
            </a:r>
          </a:p>
          <a:p>
            <a:pPr marL="0" indent="0">
              <a:buNone/>
            </a:pPr>
            <a:r>
              <a:rPr lang="en-GB" sz="1400" b="1" dirty="0"/>
              <a:t>        </a:t>
            </a:r>
            <a:r>
              <a:rPr lang="en-GB" sz="1400" b="1" dirty="0" err="1"/>
              <a:t>cam.capture</a:t>
            </a:r>
            <a:r>
              <a:rPr lang="en-GB" sz="1400" b="1" dirty="0"/>
              <a:t>('/home/pi/Desktop/frame%03d.jpg' % frame)</a:t>
            </a:r>
          </a:p>
          <a:p>
            <a:pPr marL="0" indent="0">
              <a:buNone/>
            </a:pPr>
            <a:endParaRPr lang="en-GB" sz="1400" b="1" dirty="0"/>
          </a:p>
          <a:p>
            <a:pPr marL="0" indent="0">
              <a:buNone/>
            </a:pPr>
            <a:r>
              <a:rPr lang="en-GB" sz="1400" b="1" dirty="0"/>
              <a:t># Capture the images</a:t>
            </a:r>
          </a:p>
          <a:p>
            <a:pPr marL="0" indent="0">
              <a:buNone/>
            </a:pPr>
            <a:r>
              <a:rPr lang="en-GB" sz="1400" b="1" dirty="0"/>
              <a:t>for frame in range(FRAMES):</a:t>
            </a:r>
          </a:p>
          <a:p>
            <a:pPr marL="0" indent="0">
              <a:buNone/>
            </a:pPr>
            <a:r>
              <a:rPr lang="en-GB" sz="1400" b="1" dirty="0"/>
              <a:t>    # Note the time before the capture</a:t>
            </a:r>
          </a:p>
          <a:p>
            <a:pPr marL="0" indent="0">
              <a:buNone/>
            </a:pPr>
            <a:r>
              <a:rPr lang="en-GB" sz="1400" b="1" dirty="0"/>
              <a:t>    start = </a:t>
            </a:r>
            <a:r>
              <a:rPr lang="en-GB" sz="1400" b="1" dirty="0" err="1"/>
              <a:t>time.time</a:t>
            </a:r>
            <a:r>
              <a:rPr lang="en-GB" sz="1400" b="1" dirty="0"/>
              <a:t>()</a:t>
            </a:r>
          </a:p>
          <a:p>
            <a:pPr marL="0" indent="0">
              <a:buNone/>
            </a:pPr>
            <a:r>
              <a:rPr lang="en-GB" sz="1400" b="1" dirty="0"/>
              <a:t>    </a:t>
            </a:r>
            <a:r>
              <a:rPr lang="en-GB" sz="1400" b="1" dirty="0" err="1"/>
              <a:t>capture_frame</a:t>
            </a:r>
            <a:r>
              <a:rPr lang="en-GB" sz="1400" b="1" dirty="0"/>
              <a:t>(frame)</a:t>
            </a:r>
          </a:p>
          <a:p>
            <a:pPr marL="0" indent="0">
              <a:buNone/>
            </a:pPr>
            <a:r>
              <a:rPr lang="en-GB" sz="1400" b="1" dirty="0" err="1" smtClean="0"/>
              <a:t>time.sleep</a:t>
            </a:r>
            <a:r>
              <a:rPr lang="en-GB" sz="1400" b="1" dirty="0"/>
              <a:t>(</a:t>
            </a:r>
          </a:p>
          <a:p>
            <a:pPr marL="0" indent="0">
              <a:buNone/>
            </a:pPr>
            <a:r>
              <a:rPr lang="en-GB" sz="1400" b="1" dirty="0"/>
              <a:t>        </a:t>
            </a:r>
            <a:r>
              <a:rPr lang="en-GB" sz="1400" b="1" dirty="0" err="1"/>
              <a:t>int</a:t>
            </a:r>
            <a:r>
              <a:rPr lang="en-GB" sz="1400" b="1" dirty="0"/>
              <a:t>(60 * 60 / FRAMES_PER_HOUR) - (</a:t>
            </a:r>
            <a:r>
              <a:rPr lang="en-GB" sz="1400" b="1" dirty="0" err="1"/>
              <a:t>time.time</a:t>
            </a:r>
            <a:r>
              <a:rPr lang="en-GB" sz="1400" b="1" dirty="0"/>
              <a:t>() - start)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0949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49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z="2800" dirty="0"/>
              <a:t>Enter the line into the LX terminal to render the </a:t>
            </a:r>
            <a:r>
              <a:rPr lang="en-GB" sz="2800" dirty="0" smtClean="0"/>
              <a:t>video.</a:t>
            </a:r>
            <a:br>
              <a:rPr lang="en-GB" sz="2800" dirty="0" smtClean="0"/>
            </a:br>
            <a:r>
              <a:rPr lang="en-GB" sz="2800" dirty="0" smtClean="0"/>
              <a:t>ALL ON ONE LINE</a:t>
            </a:r>
            <a:endParaRPr lang="en-GB" sz="28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95536" y="1844824"/>
            <a:ext cx="82296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ffmpeg</a:t>
            </a:r>
            <a: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-y -f image2 </a:t>
            </a:r>
            <a:r>
              <a:rPr lang="en-US" altLang="en-US" sz="4000" dirty="0">
                <a:solidFill>
                  <a:schemeClr val="bg1">
                    <a:lumMod val="85000"/>
                  </a:schemeClr>
                </a:solidFill>
                <a:latin typeface="Arial Unicode MS" panose="020B0604020202020204" pitchFamily="34" charset="-128"/>
              </a:rPr>
              <a:t>-</a:t>
            </a:r>
            <a:r>
              <a:rPr lang="en-US" altLang="en-US" sz="4000" dirty="0" err="1">
                <a:solidFill>
                  <a:schemeClr val="bg1">
                    <a:lumMod val="85000"/>
                  </a:schemeClr>
                </a:solidFill>
                <a:latin typeface="Arial Unicode MS" panose="020B0604020202020204" pitchFamily="34" charset="-128"/>
              </a:rPr>
              <a:t>i</a:t>
            </a:r>
            <a:endParaRPr kumimoji="0" lang="en-US" altLang="en-US" sz="4000" b="0" i="0" u="none" strike="noStrike" cap="none" normalizeH="0" baseline="0" dirty="0" smtClean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latin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-</a:t>
            </a:r>
            <a:r>
              <a:rPr kumimoji="0" lang="en-US" alt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i</a:t>
            </a:r>
            <a: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/home/pi/Desktop/frame%03d.jpg </a:t>
            </a:r>
            <a:endParaRPr kumimoji="0" lang="en-US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-</a:t>
            </a:r>
            <a: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r 24 -</a:t>
            </a:r>
            <a:r>
              <a:rPr kumimoji="0" lang="en-US" alt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vcodec</a:t>
            </a:r>
            <a: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libx264 </a:t>
            </a:r>
            <a:r>
              <a:rPr lang="en-US" altLang="en-US" sz="4000" dirty="0">
                <a:solidFill>
                  <a:schemeClr val="bg1">
                    <a:lumMod val="85000"/>
                  </a:schemeClr>
                </a:solidFill>
                <a:latin typeface="Arial Unicode MS" panose="020B0604020202020204" pitchFamily="34" charset="-128"/>
              </a:rPr>
              <a:t>-profile </a:t>
            </a:r>
            <a:endParaRPr kumimoji="0" lang="en-US" altLang="en-US" sz="4000" b="0" i="0" u="none" strike="noStrike" cap="none" normalizeH="0" baseline="0" dirty="0" smtClean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latin typeface="Arial Unicode MS" panose="020B0604020202020204" pitchFamily="34" charset="-128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-</a:t>
            </a:r>
            <a: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profile </a:t>
            </a:r>
            <a:r>
              <a:rPr lang="en-US" altLang="en-US" sz="4000" dirty="0">
                <a:latin typeface="Arial Unicode MS" panose="020B0604020202020204" pitchFamily="34" charset="-128"/>
              </a:rPr>
              <a:t>high </a:t>
            </a:r>
            <a:r>
              <a:rPr lang="en-US" altLang="en-US" sz="4000" dirty="0">
                <a:solidFill>
                  <a:schemeClr val="bg1">
                    <a:lumMod val="85000"/>
                  </a:schemeClr>
                </a:solidFill>
                <a:latin typeface="Arial Unicode MS" panose="020B0604020202020204" pitchFamily="34" charset="-128"/>
              </a:rPr>
              <a:t>-</a:t>
            </a:r>
            <a:r>
              <a:rPr lang="en-US" altLang="en-US" sz="4000" dirty="0" smtClean="0">
                <a:solidFill>
                  <a:schemeClr val="bg1">
                    <a:lumMod val="85000"/>
                  </a:schemeClr>
                </a:solidFill>
                <a:latin typeface="Arial Unicode MS" panose="020B0604020202020204" pitchFamily="34" charset="-128"/>
              </a:rPr>
              <a:t>preset</a:t>
            </a:r>
            <a:endParaRPr kumimoji="0" lang="en-US" altLang="en-US" sz="4000" b="0" i="0" u="none" strike="noStrike" cap="none" normalizeH="0" baseline="0" dirty="0" smtClean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latin typeface="Arial Unicode MS" panose="020B0604020202020204" pitchFamily="34" charset="-128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-</a:t>
            </a:r>
            <a: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preset </a:t>
            </a:r>
            <a:r>
              <a:rPr lang="en-US" altLang="en-US" sz="4000" dirty="0">
                <a:latin typeface="Arial Unicode MS" panose="020B0604020202020204" pitchFamily="34" charset="-128"/>
              </a:rPr>
              <a:t>slow </a:t>
            </a:r>
            <a:r>
              <a:rPr lang="en-US" altLang="en-US" sz="4000" dirty="0" smtClean="0">
                <a:solidFill>
                  <a:schemeClr val="bg1">
                    <a:lumMod val="85000"/>
                  </a:schemeClr>
                </a:solidFill>
                <a:latin typeface="Arial Unicode MS" panose="020B0604020202020204" pitchFamily="34" charset="-128"/>
              </a:rPr>
              <a:t>/ho </a:t>
            </a:r>
            <a: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/home/pi/Desktop/</a:t>
            </a:r>
            <a:r>
              <a:rPr kumimoji="0" lang="en-US" altLang="en-US" sz="4000" b="0" i="1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Unicode MS" panose="020B0604020202020204" pitchFamily="34" charset="-128"/>
              </a:rPr>
              <a:t>timelapse</a:t>
            </a:r>
            <a: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.mp4</a:t>
            </a:r>
            <a:endParaRPr kumimoji="0" lang="en-US" altLang="en-US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9728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255</Words>
  <Application>Microsoft Office PowerPoint</Application>
  <PresentationFormat>On-screen Show (4:3)</PresentationFormat>
  <Paragraphs>69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 Unicode MS</vt:lpstr>
      <vt:lpstr>Adamsky SF</vt:lpstr>
      <vt:lpstr>Arial</vt:lpstr>
      <vt:lpstr>Calibri</vt:lpstr>
      <vt:lpstr>Office Theme</vt:lpstr>
      <vt:lpstr>Pi Camera - Spy Camera</vt:lpstr>
      <vt:lpstr>Getting set up</vt:lpstr>
      <vt:lpstr>Testing the camera</vt:lpstr>
      <vt:lpstr>Using Python to Spy</vt:lpstr>
      <vt:lpstr>Other camera settings</vt:lpstr>
      <vt:lpstr>Video Capture</vt:lpstr>
      <vt:lpstr>Sl--ow --- Mo</vt:lpstr>
      <vt:lpstr>Enter the line into the LX terminal to render the video. ALL ON ONE LINE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 Camera - Spy Camera</dc:title>
  <dc:creator>Mr Aldred</dc:creator>
  <cp:lastModifiedBy>Mr Aldred A</cp:lastModifiedBy>
  <cp:revision>13</cp:revision>
  <dcterms:created xsi:type="dcterms:W3CDTF">2015-03-03T09:08:42Z</dcterms:created>
  <dcterms:modified xsi:type="dcterms:W3CDTF">2015-11-26T11:58:01Z</dcterms:modified>
</cp:coreProperties>
</file>