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02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5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4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7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5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96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52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24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49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478B-5DC2-4D96-BFF6-AB5A61A7CDA4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BED5-5693-4DAE-AD54-441B0F2F2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18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3dtanner.com/Images/bina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625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calasanz.com/thcal/decimal_binary_he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4176464" cy="5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51920" y="603401"/>
            <a:ext cx="1440160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292080" y="603401"/>
            <a:ext cx="1440160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Aldred</dc:creator>
  <cp:lastModifiedBy>Dan Aldred</cp:lastModifiedBy>
  <cp:revision>9</cp:revision>
  <dcterms:created xsi:type="dcterms:W3CDTF">2012-11-09T12:50:30Z</dcterms:created>
  <dcterms:modified xsi:type="dcterms:W3CDTF">2014-11-26T10:55:34Z</dcterms:modified>
</cp:coreProperties>
</file>