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9" r:id="rId5"/>
    <p:sldId id="262" r:id="rId6"/>
    <p:sldId id="263" r:id="rId7"/>
    <p:sldId id="258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13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3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86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90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4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3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75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3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51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04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840EF-A757-4194-A5D2-63F94D768AAB}" type="datetimeFigureOut">
              <a:rPr lang="en-GB" smtClean="0"/>
              <a:t>25/04/2015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006E2-143C-4BDB-A570-0B9B5BFD79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9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HACKING </a:t>
            </a:r>
            <a:r>
              <a:rPr lang="en-GB" dirty="0" err="1" smtClean="0">
                <a:solidFill>
                  <a:schemeClr val="bg1"/>
                </a:solidFill>
              </a:rPr>
              <a:t>MINECRAFT</a:t>
            </a:r>
            <a:r>
              <a:rPr lang="en-GB" dirty="0" smtClean="0">
                <a:solidFill>
                  <a:schemeClr val="bg1"/>
                </a:solidFill>
              </a:rPr>
              <a:t>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20880" cy="45100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90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LET’S OVERCLOCK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Type </a:t>
            </a:r>
            <a:r>
              <a:rPr lang="en-GB" dirty="0" err="1" smtClean="0">
                <a:solidFill>
                  <a:srgbClr val="0070C0"/>
                </a:solidFill>
              </a:rPr>
              <a:t>sudo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raspi-config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Change 7: Over clock 900Mhz at max</a:t>
            </a:r>
          </a:p>
          <a:p>
            <a:r>
              <a:rPr lang="en-GB" dirty="0" smtClean="0"/>
              <a:t>Change 8: Select memory share = 128MB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59211"/>
            <a:ext cx="2806127" cy="15977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HACKING MINECRAFT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i="1" dirty="0"/>
              <a:t>﻿</a:t>
            </a:r>
            <a:r>
              <a:rPr lang="en-GB" b="1" i="1" dirty="0" smtClean="0"/>
              <a:t>In the LX Terminal: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 err="1" smtClean="0"/>
              <a:t>sudo</a:t>
            </a:r>
            <a:r>
              <a:rPr lang="en-GB" i="1" dirty="0" smtClean="0"/>
              <a:t> idle </a:t>
            </a:r>
          </a:p>
          <a:p>
            <a:endParaRPr lang="en-GB" b="1" i="1" dirty="0" smtClean="0"/>
          </a:p>
          <a:p>
            <a:r>
              <a:rPr lang="en-GB" b="1" i="1" dirty="0" smtClean="0"/>
              <a:t>Open a ‘new’ window</a:t>
            </a:r>
          </a:p>
          <a:p>
            <a:endParaRPr lang="en-GB" b="1" i="1" dirty="0"/>
          </a:p>
          <a:p>
            <a:r>
              <a:rPr lang="en-GB" b="1" i="1" dirty="0" smtClean="0"/>
              <a:t>Type the code and click save</a:t>
            </a:r>
          </a:p>
          <a:p>
            <a:endParaRPr lang="en-GB" b="1" i="1" dirty="0"/>
          </a:p>
          <a:p>
            <a:r>
              <a:rPr lang="en-GB" b="1" i="1" dirty="0" smtClean="0"/>
              <a:t>Save into the PI/Home folder</a:t>
            </a:r>
          </a:p>
          <a:p>
            <a:endParaRPr lang="en-GB" b="1" i="1" dirty="0"/>
          </a:p>
          <a:p>
            <a:r>
              <a:rPr lang="en-GB" b="1" i="1" dirty="0" err="1" smtClean="0"/>
              <a:t>Pess</a:t>
            </a:r>
            <a:r>
              <a:rPr lang="en-GB" b="1" i="1" dirty="0" smtClean="0"/>
              <a:t> F5 to save and run the code</a:t>
            </a:r>
            <a:r>
              <a:rPr lang="en-GB" i="1" dirty="0"/>
              <a:t/>
            </a:r>
            <a:br>
              <a:rPr lang="en-GB" i="1" dirty="0"/>
            </a:b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44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SENDING</a:t>
            </a:r>
            <a:r>
              <a:rPr lang="en-GB" dirty="0"/>
              <a:t> </a:t>
            </a:r>
            <a:r>
              <a:rPr lang="en-GB" dirty="0">
                <a:solidFill>
                  <a:schemeClr val="bg1"/>
                </a:solidFill>
              </a:rPr>
              <a:t>A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﻿</a:t>
            </a:r>
            <a:endParaRPr lang="en-GB" b="1" i="1" dirty="0" smtClean="0"/>
          </a:p>
          <a:p>
            <a:pPr marL="0" indent="0" fontAlgn="base">
              <a:buNone/>
            </a:pPr>
            <a:r>
              <a:rPr lang="en-GB" i="1" dirty="0" smtClean="0"/>
              <a:t>from </a:t>
            </a:r>
            <a:r>
              <a:rPr lang="en-GB" i="1" dirty="0" err="1"/>
              <a:t>mcpi</a:t>
            </a:r>
            <a:r>
              <a:rPr lang="en-GB" i="1" dirty="0"/>
              <a:t> import </a:t>
            </a:r>
            <a:r>
              <a:rPr lang="en-GB" i="1" dirty="0" err="1"/>
              <a:t>minecraft</a:t>
            </a:r>
            <a:r>
              <a:rPr lang="en-GB" dirty="0"/>
              <a:t>​</a:t>
            </a:r>
          </a:p>
          <a:p>
            <a:pPr marL="0" indent="0" fontAlgn="base">
              <a:buNone/>
            </a:pPr>
            <a:r>
              <a:rPr lang="en-GB" dirty="0" smtClean="0"/>
              <a:t>​</a:t>
            </a:r>
            <a:r>
              <a:rPr lang="en-GB" i="1" dirty="0" smtClean="0"/>
              <a:t>mc </a:t>
            </a:r>
            <a:r>
              <a:rPr lang="en-GB" i="1" dirty="0"/>
              <a:t>= minecraft.</a:t>
            </a:r>
            <a:r>
              <a:rPr lang="en-GB" i="1" dirty="0">
                <a:solidFill>
                  <a:srgbClr val="FF0000"/>
                </a:solidFill>
              </a:rPr>
              <a:t>M</a:t>
            </a:r>
            <a:r>
              <a:rPr lang="en-GB" i="1" dirty="0"/>
              <a:t>inecraft.create</a:t>
            </a:r>
            <a:r>
              <a:rPr lang="en-GB" i="1" dirty="0" smtClean="0"/>
              <a:t>()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mc.postToChat("Hello world")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/>
            </a:r>
            <a:br>
              <a:rPr lang="en-GB" i="1" dirty="0"/>
            </a:br>
            <a:endParaRPr lang="en-GB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WHERE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GB" i="1" dirty="0">
                <a:solidFill>
                  <a:schemeClr val="bg1">
                    <a:lumMod val="85000"/>
                  </a:schemeClr>
                </a:solidFill>
              </a:rPr>
              <a:t>from </a:t>
            </a:r>
            <a:r>
              <a:rPr lang="en-GB" i="1" dirty="0" err="1">
                <a:solidFill>
                  <a:schemeClr val="bg1">
                    <a:lumMod val="85000"/>
                  </a:schemeClr>
                </a:solidFill>
              </a:rPr>
              <a:t>mcpi</a:t>
            </a:r>
            <a:r>
              <a:rPr lang="en-GB" i="1" dirty="0">
                <a:solidFill>
                  <a:schemeClr val="bg1">
                    <a:lumMod val="85000"/>
                  </a:schemeClr>
                </a:solidFill>
              </a:rPr>
              <a:t> import </a:t>
            </a:r>
            <a:r>
              <a:rPr lang="en-GB" i="1" dirty="0" err="1">
                <a:solidFill>
                  <a:schemeClr val="bg1">
                    <a:lumMod val="85000"/>
                  </a:schemeClr>
                </a:solidFill>
              </a:rPr>
              <a:t>minecraft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​</a:t>
            </a:r>
            <a:r>
              <a:rPr lang="en-GB" i="1" dirty="0">
                <a:solidFill>
                  <a:schemeClr val="bg1">
                    <a:lumMod val="85000"/>
                  </a:schemeClr>
                </a:solidFill>
              </a:rPr>
              <a:t>mc = </a:t>
            </a:r>
            <a:r>
              <a:rPr lang="en-GB" i="1" dirty="0" err="1">
                <a:solidFill>
                  <a:schemeClr val="bg1">
                    <a:lumMod val="85000"/>
                  </a:schemeClr>
                </a:solidFill>
              </a:rPr>
              <a:t>minecraft.Minecraft.create</a:t>
            </a:r>
            <a:r>
              <a:rPr lang="en-GB" i="1" dirty="0" smtClean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marL="0" indent="0" fontAlgn="base">
              <a:buNone/>
            </a:pPr>
            <a:r>
              <a:rPr lang="en-GB" i="1" dirty="0" smtClean="0"/>
              <a:t>import </a:t>
            </a:r>
            <a:r>
              <a:rPr lang="en-GB" i="1" dirty="0"/>
              <a:t>time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while True:</a:t>
            </a:r>
          </a:p>
          <a:p>
            <a:pPr marL="0" indent="0">
              <a:buNone/>
            </a:pPr>
            <a:r>
              <a:rPr lang="en-GB" i="1" dirty="0" smtClean="0"/>
              <a:t>	time.sleep(1.0)</a:t>
            </a:r>
          </a:p>
          <a:p>
            <a:pPr marL="0" indent="0">
              <a:buNone/>
            </a:pPr>
            <a:r>
              <a:rPr lang="en-GB" i="1" dirty="0" smtClean="0"/>
              <a:t>	pos = mc.player.getPos()</a:t>
            </a:r>
          </a:p>
          <a:p>
            <a:pPr marL="0" indent="0">
              <a:buNone/>
            </a:pPr>
            <a:r>
              <a:rPr lang="en-GB" i="1" dirty="0" smtClean="0"/>
              <a:t>	print pos.x, pos.y, pos.z</a:t>
            </a:r>
            <a:br>
              <a:rPr lang="en-GB" i="1" dirty="0" smtClean="0"/>
            </a:br>
            <a:endParaRPr lang="en-GB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TELEPORTATION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sz="3000" i="1" dirty="0">
                <a:solidFill>
                  <a:schemeClr val="bg1">
                    <a:lumMod val="85000"/>
                  </a:schemeClr>
                </a:solidFill>
              </a:rPr>
              <a:t>from </a:t>
            </a:r>
            <a:r>
              <a:rPr lang="en-GB" sz="3000" i="1" dirty="0" err="1">
                <a:solidFill>
                  <a:schemeClr val="bg1">
                    <a:lumMod val="85000"/>
                  </a:schemeClr>
                </a:solidFill>
              </a:rPr>
              <a:t>mcpi</a:t>
            </a:r>
            <a:r>
              <a:rPr lang="en-GB" sz="3000" i="1" dirty="0">
                <a:solidFill>
                  <a:schemeClr val="bg1">
                    <a:lumMod val="85000"/>
                  </a:schemeClr>
                </a:solidFill>
              </a:rPr>
              <a:t> import </a:t>
            </a:r>
            <a:r>
              <a:rPr lang="en-GB" sz="3000" i="1" dirty="0" err="1">
                <a:solidFill>
                  <a:schemeClr val="bg1">
                    <a:lumMod val="85000"/>
                  </a:schemeClr>
                </a:solidFill>
              </a:rPr>
              <a:t>minecraft</a:t>
            </a:r>
            <a:r>
              <a:rPr lang="en-GB" sz="3000" i="1" dirty="0">
                <a:solidFill>
                  <a:schemeClr val="bg1">
                    <a:lumMod val="85000"/>
                  </a:schemeClr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GB" sz="3000" i="1" dirty="0">
                <a:solidFill>
                  <a:schemeClr val="bg1">
                    <a:lumMod val="85000"/>
                  </a:schemeClr>
                </a:solidFill>
              </a:rPr>
              <a:t>​mc = </a:t>
            </a:r>
            <a:r>
              <a:rPr lang="en-GB" sz="3000" i="1" dirty="0" err="1">
                <a:solidFill>
                  <a:schemeClr val="bg1">
                    <a:lumMod val="85000"/>
                  </a:schemeClr>
                </a:solidFill>
              </a:rPr>
              <a:t>minecraft.Minecraft.create</a:t>
            </a:r>
            <a:r>
              <a:rPr lang="en-GB" sz="3000" i="1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x</a:t>
            </a:r>
            <a:r>
              <a:rPr lang="en-GB" i="1" dirty="0"/>
              <a:t>, y, z = mc.player.getPos()</a:t>
            </a:r>
          </a:p>
          <a:p>
            <a:pPr marL="0" indent="0">
              <a:buNone/>
            </a:pPr>
            <a:r>
              <a:rPr lang="en-GB" i="1" dirty="0"/>
              <a:t>mc.player.setPos(x, y+100, </a:t>
            </a:r>
            <a:r>
              <a:rPr lang="en-GB" i="1" dirty="0" smtClean="0"/>
              <a:t>z)</a:t>
            </a:r>
          </a:p>
          <a:p>
            <a:pPr marL="0" indent="0">
              <a:buNone/>
            </a:pPr>
            <a:endParaRPr lang="en-GB" i="1" dirty="0"/>
          </a:p>
          <a:p>
            <a:pPr marL="514350" indent="-514350">
              <a:buFont typeface="+mj-lt"/>
              <a:buAutoNum type="arabicPeriod"/>
            </a:pPr>
            <a:r>
              <a:rPr lang="en-GB" sz="2400" i="1" dirty="0" smtClean="0"/>
              <a:t>try teleporting somewhere else</a:t>
            </a:r>
            <a:br>
              <a:rPr lang="en-GB" sz="2400" i="1" dirty="0" smtClean="0"/>
            </a:br>
            <a:endParaRPr lang="en-GB" sz="2400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5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PLANTING A FLOWER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from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mcpi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 import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minecraft</a:t>
            </a:r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​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mc =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minecraft.Minecraft.create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marL="0" indent="0" fontAlgn="base">
              <a:buNone/>
            </a:pP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import time</a:t>
            </a:r>
          </a:p>
          <a:p>
            <a:pPr marL="0" indent="0">
              <a:buNone/>
            </a:pPr>
            <a:endParaRPr lang="en-GB" sz="1400" i="1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n-GB" sz="2800" i="1" dirty="0" smtClean="0"/>
              <a:t>flower = 38 </a:t>
            </a:r>
          </a:p>
          <a:p>
            <a:pPr marL="0" indent="0">
              <a:buNone/>
            </a:pPr>
            <a:endParaRPr lang="en-GB" sz="1400" i="1" dirty="0" smtClean="0"/>
          </a:p>
          <a:p>
            <a:pPr marL="0" indent="0">
              <a:buNone/>
            </a:pPr>
            <a:r>
              <a:rPr lang="en-GB" sz="2800" i="1" dirty="0" smtClean="0"/>
              <a:t>while True:</a:t>
            </a:r>
          </a:p>
          <a:p>
            <a:pPr marL="0" indent="0">
              <a:buNone/>
            </a:pPr>
            <a:r>
              <a:rPr lang="en-GB" sz="2800" i="1" dirty="0" smtClean="0"/>
              <a:t>      x, y, z = mc.player.getPos()</a:t>
            </a:r>
          </a:p>
          <a:p>
            <a:pPr marL="0" indent="0">
              <a:buNone/>
            </a:pPr>
            <a:r>
              <a:rPr lang="en-GB" sz="2800" i="1" dirty="0" smtClean="0"/>
              <a:t>      </a:t>
            </a:r>
            <a:r>
              <a:rPr lang="en-GB" sz="2800" i="1" dirty="0" err="1" smtClean="0"/>
              <a:t>mc.setBlock</a:t>
            </a:r>
            <a:r>
              <a:rPr lang="en-GB" sz="2800" i="1" dirty="0" smtClean="0"/>
              <a:t>(x, y, z, flower)</a:t>
            </a:r>
          </a:p>
          <a:p>
            <a:pPr marL="0" indent="0">
              <a:buNone/>
            </a:pPr>
            <a:r>
              <a:rPr lang="en-GB" sz="2800" i="1" dirty="0" smtClean="0"/>
              <a:t>      </a:t>
            </a:r>
            <a:r>
              <a:rPr lang="en-GB" sz="2800" i="1" dirty="0" err="1" smtClean="0"/>
              <a:t>time.sleep</a:t>
            </a:r>
            <a:r>
              <a:rPr lang="en-GB" sz="2800" i="1" dirty="0" smtClean="0"/>
              <a:t>(0.1)</a:t>
            </a:r>
            <a:endParaRPr lang="en-GB" sz="1400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11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WALKING ON WATER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328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sz="2400" i="1" dirty="0">
                <a:solidFill>
                  <a:schemeClr val="bg1">
                    <a:lumMod val="85000"/>
                  </a:schemeClr>
                </a:solidFill>
              </a:rPr>
              <a:t>from </a:t>
            </a:r>
            <a:r>
              <a:rPr lang="en-GB" sz="2400" i="1" dirty="0" err="1">
                <a:solidFill>
                  <a:schemeClr val="bg1">
                    <a:lumMod val="85000"/>
                  </a:schemeClr>
                </a:solidFill>
              </a:rPr>
              <a:t>mcpi</a:t>
            </a:r>
            <a:r>
              <a:rPr lang="en-GB" sz="2400" i="1" dirty="0">
                <a:solidFill>
                  <a:schemeClr val="bg1">
                    <a:lumMod val="85000"/>
                  </a:schemeClr>
                </a:solidFill>
              </a:rPr>
              <a:t> import </a:t>
            </a:r>
            <a:r>
              <a:rPr lang="en-GB" sz="2400" i="1" dirty="0" err="1">
                <a:solidFill>
                  <a:schemeClr val="bg1">
                    <a:lumMod val="85000"/>
                  </a:schemeClr>
                </a:solidFill>
              </a:rPr>
              <a:t>minecraft</a:t>
            </a: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​</a:t>
            </a:r>
            <a:r>
              <a:rPr lang="en-GB" sz="2400" i="1" dirty="0">
                <a:solidFill>
                  <a:schemeClr val="bg1">
                    <a:lumMod val="85000"/>
                  </a:schemeClr>
                </a:solidFill>
              </a:rPr>
              <a:t>mc = </a:t>
            </a:r>
            <a:r>
              <a:rPr lang="en-GB" sz="2400" i="1" dirty="0" err="1">
                <a:solidFill>
                  <a:schemeClr val="bg1">
                    <a:lumMod val="85000"/>
                  </a:schemeClr>
                </a:solidFill>
              </a:rPr>
              <a:t>minecraft.Minecraft.create</a:t>
            </a:r>
            <a:r>
              <a:rPr lang="en-GB" sz="2400" i="1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marL="0" indent="0" fontAlgn="base">
              <a:buNone/>
            </a:pPr>
            <a:r>
              <a:rPr lang="en-GB" sz="2400" i="1" dirty="0">
                <a:solidFill>
                  <a:schemeClr val="bg1">
                    <a:lumMod val="85000"/>
                  </a:schemeClr>
                </a:solidFill>
              </a:rPr>
              <a:t>import </a:t>
            </a:r>
            <a:r>
              <a:rPr lang="en-GB" sz="2400" i="1" dirty="0" smtClean="0">
                <a:solidFill>
                  <a:schemeClr val="bg1">
                    <a:lumMod val="85000"/>
                  </a:schemeClr>
                </a:solidFill>
              </a:rPr>
              <a:t>time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Water </a:t>
            </a:r>
            <a:r>
              <a:rPr lang="en-GB" sz="2800" dirty="0"/>
              <a:t>= 9</a:t>
            </a:r>
          </a:p>
          <a:p>
            <a:pPr marL="0" indent="0">
              <a:buNone/>
            </a:pPr>
            <a:r>
              <a:rPr lang="en-GB" sz="2800" dirty="0"/>
              <a:t>Ice = 79</a:t>
            </a:r>
          </a:p>
          <a:p>
            <a:pPr marL="0" indent="0">
              <a:buNone/>
            </a:pPr>
            <a:r>
              <a:rPr lang="en-GB" sz="2800" dirty="0"/>
              <a:t>w</a:t>
            </a:r>
            <a:r>
              <a:rPr lang="en-GB" sz="2800" dirty="0" smtClean="0"/>
              <a:t>hile True: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x</a:t>
            </a:r>
            <a:r>
              <a:rPr lang="en-GB" sz="2800" dirty="0"/>
              <a:t>, y, z = </a:t>
            </a:r>
            <a:r>
              <a:rPr lang="en-GB" sz="2800" dirty="0" err="1"/>
              <a:t>mc.player.getPos</a:t>
            </a:r>
            <a:r>
              <a:rPr lang="en-GB" sz="2800" dirty="0" smtClean="0"/>
              <a:t>()</a:t>
            </a:r>
          </a:p>
          <a:p>
            <a:pPr marL="0" indent="0">
              <a:buNone/>
            </a:pPr>
            <a:r>
              <a:rPr lang="en-GB" sz="2800" dirty="0" smtClean="0"/>
              <a:t>	</a:t>
            </a:r>
            <a:r>
              <a:rPr lang="en-GB" sz="2800" dirty="0" err="1" smtClean="0"/>
              <a:t>blockBelow</a:t>
            </a:r>
            <a:r>
              <a:rPr lang="en-GB" sz="2800" dirty="0" smtClean="0"/>
              <a:t> = </a:t>
            </a:r>
            <a:r>
              <a:rPr lang="en-GB" sz="2800" dirty="0" err="1" smtClean="0"/>
              <a:t>mc.getBlock</a:t>
            </a:r>
            <a:r>
              <a:rPr lang="en-GB" sz="2800" dirty="0" smtClean="0"/>
              <a:t>(x, y – 1, z)</a:t>
            </a:r>
          </a:p>
          <a:p>
            <a:pPr marL="0" indent="0">
              <a:buNone/>
            </a:pPr>
            <a:r>
              <a:rPr lang="en-GB" sz="2800" dirty="0" smtClean="0"/>
              <a:t>	if </a:t>
            </a:r>
            <a:r>
              <a:rPr lang="en-GB" sz="2800" dirty="0" err="1" smtClean="0"/>
              <a:t>blockBelow</a:t>
            </a:r>
            <a:r>
              <a:rPr lang="en-GB" sz="2800" dirty="0" smtClean="0"/>
              <a:t> </a:t>
            </a:r>
            <a:r>
              <a:rPr lang="en-GB" sz="2800" smtClean="0"/>
              <a:t>== Water</a:t>
            </a:r>
            <a:r>
              <a:rPr lang="en-GB" sz="2800" dirty="0" smtClean="0"/>
              <a:t>:</a:t>
            </a:r>
          </a:p>
          <a:p>
            <a:pPr marL="0" indent="0">
              <a:buNone/>
            </a:pPr>
            <a:r>
              <a:rPr lang="en-GB" sz="2800" dirty="0"/>
              <a:t>		</a:t>
            </a:r>
            <a:r>
              <a:rPr lang="en-GB" sz="2800" dirty="0" err="1" smtClean="0"/>
              <a:t>mc.setBlock</a:t>
            </a:r>
            <a:r>
              <a:rPr lang="en-GB" sz="2800" dirty="0" smtClean="0"/>
              <a:t>(x, y – 1, z, ice)</a:t>
            </a:r>
            <a:endParaRPr lang="en-GB" sz="2800" dirty="0"/>
          </a:p>
          <a:p>
            <a:pPr marL="0" indent="0">
              <a:buNone/>
            </a:pPr>
            <a:endParaRPr lang="en-GB" sz="1400" i="1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92896"/>
            <a:ext cx="3419872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5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10 x 10 x10 BLOCK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from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mcpi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 import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minecraft</a:t>
            </a:r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​</a:t>
            </a:r>
          </a:p>
          <a:p>
            <a:pPr marL="0" indent="0" fontAlgn="base">
              <a:buNone/>
            </a:pPr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​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mc = </a:t>
            </a:r>
            <a:r>
              <a:rPr lang="en-GB" sz="2800" i="1" dirty="0" err="1">
                <a:solidFill>
                  <a:schemeClr val="bg1">
                    <a:lumMod val="85000"/>
                  </a:schemeClr>
                </a:solidFill>
              </a:rPr>
              <a:t>minecraft.Minecraft.create</a:t>
            </a: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()</a:t>
            </a:r>
          </a:p>
          <a:p>
            <a:pPr marL="0" indent="0" fontAlgn="base">
              <a:buNone/>
            </a:pPr>
            <a:r>
              <a:rPr lang="en-GB" sz="2800" i="1" dirty="0">
                <a:solidFill>
                  <a:schemeClr val="bg1">
                    <a:lumMod val="85000"/>
                  </a:schemeClr>
                </a:solidFill>
              </a:rPr>
              <a:t>import time</a:t>
            </a:r>
          </a:p>
          <a:p>
            <a:pPr marL="0" indent="0">
              <a:buNone/>
            </a:pPr>
            <a:endParaRPr lang="en-GB" sz="1400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/>
              <a:t>stone = 1</a:t>
            </a:r>
          </a:p>
          <a:p>
            <a:pPr marL="0" indent="0">
              <a:buNone/>
            </a:pPr>
            <a:r>
              <a:rPr lang="en-GB" sz="2800" dirty="0" smtClean="0"/>
              <a:t>x</a:t>
            </a:r>
            <a:r>
              <a:rPr lang="en-GB" sz="2800" dirty="0"/>
              <a:t>, y, z = mc.player.getPos()</a:t>
            </a:r>
          </a:p>
          <a:p>
            <a:pPr marL="0" indent="0">
              <a:buNone/>
            </a:pPr>
            <a:r>
              <a:rPr lang="en-GB" sz="2800" dirty="0" err="1" smtClean="0"/>
              <a:t>mc.setBlocks</a:t>
            </a:r>
            <a:r>
              <a:rPr lang="en-GB" sz="2800" dirty="0" smtClean="0"/>
              <a:t>(x+1</a:t>
            </a:r>
            <a:r>
              <a:rPr lang="en-GB" sz="2800" dirty="0"/>
              <a:t>, y+1, z+1, x+11, y+11, z+11, stone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Can you remove the middle so it is hollow?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Add a door</a:t>
            </a:r>
            <a:r>
              <a:rPr lang="en-GB" sz="2800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Add a roof?</a:t>
            </a:r>
            <a:endParaRPr lang="en-GB" sz="2800" i="1" dirty="0"/>
          </a:p>
          <a:p>
            <a:pPr marL="0" indent="0">
              <a:buNone/>
            </a:pPr>
            <a:endParaRPr lang="en-GB" sz="1400" i="1" dirty="0"/>
          </a:p>
        </p:txBody>
      </p:sp>
      <p:pic>
        <p:nvPicPr>
          <p:cNvPr id="4" name="Picture 2" descr="http://screenshots.en.sftcdn.net/en/scrn/189000/189271/minecraft-10-700x3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038" y="5589240"/>
            <a:ext cx="1899929" cy="10801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64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203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HACKING MINECRAFT 1</vt:lpstr>
      <vt:lpstr>LET’S OVERCLOCK</vt:lpstr>
      <vt:lpstr>HACKING MINECRAFT</vt:lpstr>
      <vt:lpstr>SENDING A MESSAGE</vt:lpstr>
      <vt:lpstr>WHERE AM I?</vt:lpstr>
      <vt:lpstr>TELEPORTATION</vt:lpstr>
      <vt:lpstr>PLANTING A FLOWER</vt:lpstr>
      <vt:lpstr>WALKING ON WATER</vt:lpstr>
      <vt:lpstr>10 x 10 x10 BLOCK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MINECRAFT</dc:title>
  <dc:creator>Mr Aldred</dc:creator>
  <cp:lastModifiedBy>Mr Aldred </cp:lastModifiedBy>
  <cp:revision>29</cp:revision>
  <dcterms:created xsi:type="dcterms:W3CDTF">2014-11-10T09:57:49Z</dcterms:created>
  <dcterms:modified xsi:type="dcterms:W3CDTF">2015-04-25T12:18:21Z</dcterms:modified>
</cp:coreProperties>
</file>